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311" r:id="rId3"/>
    <p:sldId id="303" r:id="rId4"/>
    <p:sldId id="291" r:id="rId5"/>
    <p:sldId id="294" r:id="rId6"/>
    <p:sldId id="305" r:id="rId7"/>
    <p:sldId id="304" r:id="rId8"/>
    <p:sldId id="306" r:id="rId9"/>
    <p:sldId id="308" r:id="rId10"/>
    <p:sldId id="309" r:id="rId11"/>
    <p:sldId id="310" r:id="rId12"/>
    <p:sldId id="279" r:id="rId13"/>
  </p:sldIdLst>
  <p:sldSz cx="12192000" cy="6858000"/>
  <p:notesSz cx="679132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митрий Седнев" initials="ДС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7FC"/>
    <a:srgbClr val="28BE46"/>
    <a:srgbClr val="393939"/>
    <a:srgbClr val="686868"/>
    <a:srgbClr val="A2A1A1"/>
    <a:srgbClr val="6C6D6C"/>
    <a:srgbClr val="76B729"/>
    <a:srgbClr val="CC2E2A"/>
    <a:srgbClr val="808080"/>
    <a:srgbClr val="1E7D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0526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144" y="1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3" d="100"/>
          <a:sy n="113" d="100"/>
        </p:scale>
        <p:origin x="337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6513" y="0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49973-B2ED-47F8-8A78-D28DB888792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6513" y="9377363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FD72E-0A6E-4C0A-A8ED-F814144E9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554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6513" y="0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DC125-F1CB-421D-BF0C-479EBC807B8B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242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6513" y="9377363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DB774-640C-411A-8718-DDB764B45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45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B774-640C-411A-8718-DDB764B4530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845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5521" b="15899"/>
          <a:stretch/>
        </p:blipFill>
        <p:spPr>
          <a:xfrm>
            <a:off x="0" y="-1"/>
            <a:ext cx="42037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970455" y="1894702"/>
            <a:ext cx="6760226" cy="2165607"/>
          </a:xfrm>
        </p:spPr>
        <p:txBody>
          <a:bodyPr anchor="b">
            <a:normAutofit/>
          </a:bodyPr>
          <a:lstStyle>
            <a:lvl1pPr algn="l">
              <a:defRPr sz="3400" cap="all" spc="300" baseline="0"/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970454" y="4060310"/>
            <a:ext cx="6760226" cy="832965"/>
          </a:xfrm>
        </p:spPr>
        <p:txBody>
          <a:bodyPr/>
          <a:lstStyle>
            <a:lvl1pPr marL="0" indent="0" algn="l">
              <a:buNone/>
              <a:defRPr sz="2400" spc="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Дополнительное название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4233793" cy="686307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5037704" y="4893275"/>
            <a:ext cx="876530" cy="85520"/>
          </a:xfrm>
          <a:prstGeom prst="rect">
            <a:avLst/>
          </a:prstGeom>
          <a:solidFill>
            <a:srgbClr val="76B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5037138" y="6482492"/>
            <a:ext cx="1949450" cy="28901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4970590" y="4979008"/>
            <a:ext cx="4890102" cy="8080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ФИО выступающего,</a:t>
            </a:r>
          </a:p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138" y="1199256"/>
            <a:ext cx="1946933" cy="50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33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бумаг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-1" b="15745"/>
          <a:stretch/>
        </p:blipFill>
        <p:spPr>
          <a:xfrm>
            <a:off x="-12700" y="-1"/>
            <a:ext cx="12204700" cy="6858001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794934" y="3386239"/>
            <a:ext cx="876530" cy="85520"/>
          </a:xfrm>
          <a:prstGeom prst="rect">
            <a:avLst/>
          </a:prstGeom>
          <a:solidFill>
            <a:srgbClr val="76B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232" y="1545491"/>
            <a:ext cx="6757088" cy="1472143"/>
          </a:xfrm>
        </p:spPr>
        <p:txBody>
          <a:bodyPr>
            <a:normAutofit/>
          </a:bodyPr>
          <a:lstStyle>
            <a:lvl1pPr>
              <a:defRPr sz="36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3124" y="3282805"/>
            <a:ext cx="8929127" cy="289415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43873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43873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517" y="562598"/>
            <a:ext cx="1946933" cy="500405"/>
          </a:xfrm>
          <a:prstGeom prst="rect">
            <a:avLst/>
          </a:prstGeom>
        </p:spPr>
      </p:pic>
      <p:sp>
        <p:nvSpPr>
          <p:cNvPr id="12" name="Дата 2"/>
          <p:cNvSpPr>
            <a:spLocks noGrp="1"/>
          </p:cNvSpPr>
          <p:nvPr>
            <p:ph type="dt" sz="half" idx="10"/>
          </p:nvPr>
        </p:nvSpPr>
        <p:spPr>
          <a:xfrm>
            <a:off x="209924" y="6438730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864624-179E-48A9-A331-7F09B9C4905E}" type="datetime1">
              <a:rPr lang="ru-RU" smtClean="0"/>
              <a:t>16.03.2023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604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28356" cy="1048039"/>
          </a:xfrm>
        </p:spPr>
        <p:txBody>
          <a:bodyPr>
            <a:normAutofit/>
          </a:bodyPr>
          <a:lstStyle>
            <a:lvl1pPr>
              <a:defRPr sz="3400"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D8C78B8-2C70-4DDC-BC4F-1A058065641D}" type="datetime1">
              <a:rPr lang="ru-RU" smtClean="0"/>
              <a:t>16.03.2023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350" y="680711"/>
            <a:ext cx="1621902" cy="41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4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Только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7A348850-3FA5-49D7-8667-3E737A13B444}" type="datetime1">
              <a:rPr lang="ru-RU" smtClean="0"/>
              <a:t>16.03.2023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350" y="680711"/>
            <a:ext cx="1621902" cy="41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44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16F0DA7-0FEA-4A2A-909D-1E128E023D21}" type="datetime1">
              <a:rPr lang="ru-RU" smtClean="0"/>
              <a:t>16.03.2023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444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943070" y="6499653"/>
            <a:ext cx="1939182" cy="358347"/>
          </a:xfrm>
        </p:spPr>
        <p:txBody>
          <a:bodyPr/>
          <a:lstStyle/>
          <a:p>
            <a:fld id="{751D432A-D135-4954-8559-2B6A9DE81B6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94"/>
          <a:stretch/>
        </p:blipFill>
        <p:spPr>
          <a:xfrm>
            <a:off x="0" y="-1"/>
            <a:ext cx="12192000" cy="2540001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25527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983756" y="2951692"/>
            <a:ext cx="876530" cy="85520"/>
          </a:xfrm>
          <a:prstGeom prst="rect">
            <a:avLst/>
          </a:prstGeom>
          <a:solidFill>
            <a:srgbClr val="76B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9997"/>
            <a:ext cx="8432800" cy="1579005"/>
          </a:xfrm>
        </p:spPr>
        <p:txBody>
          <a:bodyPr>
            <a:normAutofit/>
          </a:bodyPr>
          <a:lstStyle>
            <a:lvl1pPr>
              <a:defRPr sz="3200"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2"/>
          </p:nvPr>
        </p:nvSpPr>
        <p:spPr>
          <a:xfrm>
            <a:off x="1983756" y="3246438"/>
            <a:ext cx="7287244" cy="32532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298" y="829296"/>
            <a:ext cx="1946933" cy="500405"/>
          </a:xfrm>
          <a:prstGeom prst="rect">
            <a:avLst/>
          </a:prstGeom>
        </p:spPr>
      </p:pic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81200" y="649965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7" name="Дата 2"/>
          <p:cNvSpPr>
            <a:spLocks noGrp="1"/>
          </p:cNvSpPr>
          <p:nvPr>
            <p:ph type="dt" sz="half" idx="13"/>
          </p:nvPr>
        </p:nvSpPr>
        <p:spPr>
          <a:xfrm>
            <a:off x="149857" y="6499653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4E2283D-6D17-45F1-9E2A-F6041D029FEB}" type="datetime1">
              <a:rPr lang="ru-RU" smtClean="0"/>
              <a:t>16.03.2023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248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спис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943070" y="6499653"/>
            <a:ext cx="1939182" cy="358347"/>
          </a:xfrm>
        </p:spPr>
        <p:txBody>
          <a:bodyPr/>
          <a:lstStyle/>
          <a:p>
            <a:fld id="{751D432A-D135-4954-8559-2B6A9DE81B6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94"/>
          <a:stretch/>
        </p:blipFill>
        <p:spPr>
          <a:xfrm>
            <a:off x="0" y="-1"/>
            <a:ext cx="12192000" cy="2540001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25527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9997"/>
            <a:ext cx="8432800" cy="1579005"/>
          </a:xfrm>
        </p:spPr>
        <p:txBody>
          <a:bodyPr>
            <a:normAutofit/>
          </a:bodyPr>
          <a:lstStyle>
            <a:lvl1pPr>
              <a:defRPr sz="32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2"/>
          </p:nvPr>
        </p:nvSpPr>
        <p:spPr>
          <a:xfrm>
            <a:off x="1983756" y="3827633"/>
            <a:ext cx="4754795" cy="26720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862763" y="3827558"/>
            <a:ext cx="4785540" cy="26716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983756" y="3742113"/>
            <a:ext cx="876530" cy="85520"/>
          </a:xfrm>
          <a:prstGeom prst="rect">
            <a:avLst/>
          </a:prstGeom>
          <a:solidFill>
            <a:srgbClr val="76B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983756" y="2959147"/>
            <a:ext cx="5108575" cy="436563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ru-RU" dirty="0"/>
              <a:t>Дополнительная информация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298" y="829296"/>
            <a:ext cx="1946933" cy="500405"/>
          </a:xfrm>
          <a:prstGeom prst="rect">
            <a:avLst/>
          </a:prstGeom>
        </p:spPr>
      </p:pic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83756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6" name="Дата 2"/>
          <p:cNvSpPr>
            <a:spLocks noGrp="1"/>
          </p:cNvSpPr>
          <p:nvPr>
            <p:ph type="dt" sz="half" idx="15"/>
          </p:nvPr>
        </p:nvSpPr>
        <p:spPr>
          <a:xfrm>
            <a:off x="254499" y="6492874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CE6A306-4E2E-4756-BCFA-C87578779D49}" type="datetime1">
              <a:rPr lang="ru-RU" smtClean="0"/>
              <a:t>16.03.2023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109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.информ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5521" b="15899"/>
          <a:stretch/>
        </p:blipFill>
        <p:spPr>
          <a:xfrm>
            <a:off x="-1" y="-1"/>
            <a:ext cx="4942703" cy="6858001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0" y="0"/>
            <a:ext cx="4983892" cy="686307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199" y="680908"/>
            <a:ext cx="4061942" cy="1048039"/>
          </a:xfrm>
        </p:spPr>
        <p:txBody>
          <a:bodyPr>
            <a:normAutofit/>
          </a:bodyPr>
          <a:lstStyle>
            <a:lvl1pPr>
              <a:defRPr sz="34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535612" y="6450227"/>
            <a:ext cx="4324825" cy="32951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086680" y="6450227"/>
            <a:ext cx="1795572" cy="329514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34658" y="2199349"/>
            <a:ext cx="876530" cy="85520"/>
          </a:xfrm>
          <a:prstGeom prst="rect">
            <a:avLst/>
          </a:prstGeom>
          <a:solidFill>
            <a:srgbClr val="76B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3"/>
          </p:nvPr>
        </p:nvSpPr>
        <p:spPr>
          <a:xfrm>
            <a:off x="5535613" y="2085975"/>
            <a:ext cx="6088062" cy="4270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655763" y="2085975"/>
            <a:ext cx="2990850" cy="4270375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Дополнительная информация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298" y="829296"/>
            <a:ext cx="1946933" cy="500405"/>
          </a:xfrm>
          <a:prstGeom prst="rect">
            <a:avLst/>
          </a:prstGeom>
        </p:spPr>
      </p:pic>
      <p:sp>
        <p:nvSpPr>
          <p:cNvPr id="14" name="Дата 2"/>
          <p:cNvSpPr>
            <a:spLocks noGrp="1"/>
          </p:cNvSpPr>
          <p:nvPr>
            <p:ph type="dt" sz="half" idx="10"/>
          </p:nvPr>
        </p:nvSpPr>
        <p:spPr>
          <a:xfrm>
            <a:off x="1655763" y="6453496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6977D3F-938B-4D7E-A440-38BE2E282068}" type="datetime1">
              <a:rPr lang="ru-RU" smtClean="0"/>
              <a:t>16.03.2023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222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 бумаг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11" y="755267"/>
            <a:ext cx="1150741" cy="2677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9" t="-1" b="15745"/>
          <a:stretch/>
        </p:blipFill>
        <p:spPr>
          <a:xfrm>
            <a:off x="4597400" y="-1"/>
            <a:ext cx="7594600" cy="6858001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4597400" y="0"/>
            <a:ext cx="75946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5128656" y="1854714"/>
            <a:ext cx="876530" cy="85520"/>
          </a:xfrm>
          <a:prstGeom prst="rect">
            <a:avLst/>
          </a:prstGeom>
          <a:solidFill>
            <a:srgbClr val="76B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8656" y="197708"/>
            <a:ext cx="5131694" cy="1627916"/>
          </a:xfrm>
        </p:spPr>
        <p:txBody>
          <a:bodyPr>
            <a:normAutofit/>
          </a:bodyPr>
          <a:lstStyle>
            <a:lvl1pPr>
              <a:defRPr sz="3600"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8656" y="2203955"/>
            <a:ext cx="6585470" cy="397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128656" y="6440684"/>
            <a:ext cx="4882610" cy="33905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11266" y="6440684"/>
            <a:ext cx="1870986" cy="339057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350" y="680711"/>
            <a:ext cx="1621902" cy="416865"/>
          </a:xfrm>
          <a:prstGeom prst="rect">
            <a:avLst/>
          </a:prstGeom>
        </p:spPr>
      </p:pic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>
          <a:xfrm>
            <a:off x="209924" y="6438730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68F39302-40F8-4AAC-B7BF-2CF39E7A4AD4}" type="datetime1">
              <a:rPr lang="ru-RU" smtClean="0"/>
              <a:t>16.03.2023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070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Узкий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2"/>
          <a:stretch/>
        </p:blipFill>
        <p:spPr>
          <a:xfrm>
            <a:off x="0" y="-1"/>
            <a:ext cx="12192000" cy="1416909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147457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838199" y="1728062"/>
            <a:ext cx="876530" cy="85520"/>
          </a:xfrm>
          <a:prstGeom prst="rect">
            <a:avLst/>
          </a:prstGeom>
          <a:solidFill>
            <a:srgbClr val="76B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96674"/>
            <a:ext cx="8462319" cy="823785"/>
          </a:xfrm>
        </p:spPr>
        <p:txBody>
          <a:bodyPr>
            <a:normAutofit/>
          </a:bodyPr>
          <a:lstStyle>
            <a:lvl1pPr>
              <a:defRPr sz="3400"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1044052" cy="454720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43049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430492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298" y="558363"/>
            <a:ext cx="1946933" cy="500405"/>
          </a:xfrm>
          <a:prstGeom prst="rect">
            <a:avLst/>
          </a:prstGeom>
        </p:spPr>
      </p:pic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>
          <a:xfrm>
            <a:off x="838199" y="6430492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7830ACF-1425-4C06-9EB3-8C5D138FE9F1}" type="datetime1">
              <a:rPr lang="ru-RU" smtClean="0"/>
              <a:t>16.03.2023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75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Безбумаж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59529" cy="1048039"/>
          </a:xfrm>
        </p:spPr>
        <p:txBody>
          <a:bodyPr>
            <a:normAutofit/>
          </a:bodyPr>
          <a:lstStyle>
            <a:lvl1pPr>
              <a:defRPr sz="3400"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90F9F506-5CE3-478D-8E66-F727203E3882}" type="datetime1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350" y="680711"/>
            <a:ext cx="1621902" cy="41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71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на бо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5674"/>
          <a:stretch/>
        </p:blipFill>
        <p:spPr>
          <a:xfrm>
            <a:off x="0" y="-1"/>
            <a:ext cx="12192000" cy="2794001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28829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4971854" y="1046344"/>
            <a:ext cx="876530" cy="85520"/>
          </a:xfrm>
          <a:prstGeom prst="rect">
            <a:avLst/>
          </a:prstGeom>
          <a:solidFill>
            <a:srgbClr val="76B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2140550" y="2698275"/>
            <a:ext cx="4398550" cy="1048039"/>
          </a:xfrm>
        </p:spPr>
        <p:txBody>
          <a:bodyPr>
            <a:normAutofit/>
          </a:bodyPr>
          <a:lstStyle>
            <a:lvl1pPr>
              <a:defRPr sz="35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6394" y="1491963"/>
            <a:ext cx="5925858" cy="4685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45520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455206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3" hasCustomPrompt="1"/>
          </p:nvPr>
        </p:nvSpPr>
        <p:spPr>
          <a:xfrm>
            <a:off x="5956301" y="936625"/>
            <a:ext cx="4695224" cy="338138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Дополнительная информация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350" y="430860"/>
            <a:ext cx="1621902" cy="416865"/>
          </a:xfrm>
          <a:prstGeom prst="rect">
            <a:avLst/>
          </a:prstGeom>
        </p:spPr>
      </p:pic>
      <p:sp>
        <p:nvSpPr>
          <p:cNvPr id="12" name="Дата 2"/>
          <p:cNvSpPr>
            <a:spLocks noGrp="1"/>
          </p:cNvSpPr>
          <p:nvPr>
            <p:ph type="dt" sz="half" idx="10"/>
          </p:nvPr>
        </p:nvSpPr>
        <p:spPr>
          <a:xfrm>
            <a:off x="266485" y="6455206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9207CF19-1BAC-42E2-8D22-1717FD117B02}" type="datetime1">
              <a:rPr lang="ru-RU" smtClean="0"/>
              <a:t>16.03.2023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833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94"/>
          <a:stretch/>
        </p:blipFill>
        <p:spPr>
          <a:xfrm>
            <a:off x="-6350" y="4562475"/>
            <a:ext cx="12192000" cy="2295525"/>
          </a:xfrm>
          <a:prstGeom prst="rect">
            <a:avLst/>
          </a:prstGeom>
        </p:spPr>
      </p:pic>
      <p:sp>
        <p:nvSpPr>
          <p:cNvPr id="14" name="Прямоугольник 13"/>
          <p:cNvSpPr/>
          <p:nvPr userDrawn="1"/>
        </p:nvSpPr>
        <p:spPr>
          <a:xfrm>
            <a:off x="-6350" y="4562474"/>
            <a:ext cx="12192000" cy="229552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517" y="562598"/>
            <a:ext cx="1946933" cy="500405"/>
          </a:xfrm>
          <a:prstGeom prst="rect">
            <a:avLst/>
          </a:prstGeom>
        </p:spPr>
      </p:pic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>
          <a:xfrm>
            <a:off x="831850" y="6356349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101DFE29-51B5-41CF-B689-9D88D85070B1}" type="datetime1">
              <a:rPr lang="ru-RU" smtClean="0"/>
              <a:t>16.03.2023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552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049488" cy="1048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10440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</a:t>
            </a:r>
          </a:p>
          <a:p>
            <a:pPr lvl="4"/>
            <a:r>
              <a:rPr lang="ru-RU" dirty="0"/>
              <a:t>Пятый</a:t>
            </a: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901880" y="6455135"/>
            <a:ext cx="1980371" cy="268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62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6" r:id="rId6"/>
    <p:sldLayoutId id="2147483665" r:id="rId7"/>
    <p:sldLayoutId id="2147483650" r:id="rId8"/>
    <p:sldLayoutId id="2147483651" r:id="rId9"/>
    <p:sldLayoutId id="2147483664" r:id="rId10"/>
    <p:sldLayoutId id="2147483654" r:id="rId11"/>
    <p:sldLayoutId id="2147483655" r:id="rId12"/>
    <p:sldLayoutId id="214748366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 cap="all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vgf2@tpu.ru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70590" y="2539908"/>
            <a:ext cx="6938912" cy="1778183"/>
          </a:xfrm>
        </p:spPr>
        <p:txBody>
          <a:bodyPr>
            <a:normAutofit fontScale="92500"/>
          </a:bodyPr>
          <a:lstStyle/>
          <a:p>
            <a:r>
              <a:rPr lang="ru-RU" sz="2500" dirty="0"/>
              <a:t>Геофизические признаки </a:t>
            </a:r>
            <a:r>
              <a:rPr lang="ru-RU" sz="2500" dirty="0" err="1"/>
              <a:t>оруденения</a:t>
            </a:r>
            <a:r>
              <a:rPr lang="ru-RU" sz="2500" dirty="0"/>
              <a:t> золото-медно-порфирового типа на </a:t>
            </a:r>
            <a:r>
              <a:rPr lang="ru-RU" sz="2500" dirty="0" err="1"/>
              <a:t>Понийском</a:t>
            </a:r>
            <a:r>
              <a:rPr lang="ru-RU" sz="2500" dirty="0"/>
              <a:t> участке приамурской </a:t>
            </a:r>
            <a:r>
              <a:rPr lang="ru-RU" sz="2500" dirty="0" err="1"/>
              <a:t>вулкано</a:t>
            </a:r>
            <a:r>
              <a:rPr lang="ru-RU" sz="2500" dirty="0"/>
              <a:t>-плутонической зоны (Хабаровский край)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4970589" y="4979007"/>
            <a:ext cx="6938911" cy="177818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Федоров Владимир Геннадьевич</a:t>
            </a:r>
          </a:p>
          <a:p>
            <a:r>
              <a:rPr lang="ru-RU" dirty="0"/>
              <a:t>Национальный исследовательский Томский Политехнический Университет</a:t>
            </a:r>
          </a:p>
          <a:p>
            <a:endParaRPr lang="ru-RU" dirty="0"/>
          </a:p>
          <a:p>
            <a:r>
              <a:rPr lang="ru-RU" i="1" u="sng" dirty="0"/>
              <a:t>Научный руководитель</a:t>
            </a:r>
          </a:p>
          <a:p>
            <a:r>
              <a:rPr lang="ru-RU" dirty="0"/>
              <a:t>Доктор геолого-минералогических наук, доцент отделения геологии Инженерной Школы Природных Ресурсов НИ ТПУ</a:t>
            </a:r>
          </a:p>
          <a:p>
            <a:r>
              <a:rPr lang="ru-RU" dirty="0"/>
              <a:t>Колмаков Юрий Викторович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2013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F17F24-2CD8-F845-B735-2022A4C3FE1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4" y="121919"/>
            <a:ext cx="11789664" cy="673608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2D352F-68AA-6D4E-86AD-05A1A03C2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348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0A9368B-8DFA-D143-B155-37C370D89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67" y="-158022"/>
            <a:ext cx="11180064" cy="1048039"/>
          </a:xfrm>
        </p:spPr>
        <p:txBody>
          <a:bodyPr>
            <a:normAutofit/>
          </a:bodyPr>
          <a:lstStyle/>
          <a:p>
            <a:r>
              <a:rPr lang="ru-RU" sz="2000" dirty="0"/>
              <a:t>Рекомендация на проведение наземной гамма-спектрометрии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11</a:t>
            </a:fld>
            <a:endParaRPr lang="ru-RU"/>
          </a:p>
        </p:txBody>
      </p:sp>
      <p:sp>
        <p:nvSpPr>
          <p:cNvPr id="10" name="Rectangle 20">
            <a:extLst>
              <a:ext uri="{FF2B5EF4-FFF2-40B4-BE49-F238E27FC236}">
                <a16:creationId xmlns:a16="http://schemas.microsoft.com/office/drawing/2014/main" id="{46FD7218-C4C1-364A-B466-01D621BD8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2BB53F-613C-834E-89D7-5F011EB9E3E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303" y="564994"/>
            <a:ext cx="7623391" cy="6156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0012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70454" y="2166381"/>
            <a:ext cx="6760226" cy="631309"/>
          </a:xfrm>
        </p:spPr>
        <p:txBody>
          <a:bodyPr>
            <a:normAutofit/>
          </a:bodyPr>
          <a:lstStyle/>
          <a:p>
            <a:r>
              <a:rPr lang="ru-RU" sz="3200" dirty="0"/>
              <a:t>Спасибо за внимание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70454" y="3611880"/>
            <a:ext cx="6380298" cy="2837688"/>
          </a:xfrm>
        </p:spPr>
        <p:txBody>
          <a:bodyPr>
            <a:normAutofit/>
          </a:bodyPr>
          <a:lstStyle/>
          <a:p>
            <a:r>
              <a:rPr lang="ru-RU" sz="1800" dirty="0"/>
              <a:t>Федоров Владимир Геннадьевич</a:t>
            </a:r>
          </a:p>
          <a:p>
            <a:r>
              <a:rPr lang="en-US" sz="1800" dirty="0"/>
              <a:t>Email: </a:t>
            </a:r>
            <a:r>
              <a:rPr lang="en-US" sz="1800" dirty="0">
                <a:hlinkClick r:id="rId2"/>
              </a:rPr>
              <a:t>vgf2@tpu.ru</a:t>
            </a:r>
            <a:r>
              <a:rPr lang="en-US" sz="1800" dirty="0"/>
              <a:t> </a:t>
            </a:r>
          </a:p>
          <a:p>
            <a:r>
              <a:rPr lang="ru-RU" sz="1800" dirty="0"/>
              <a:t>Моб. Телефон</a:t>
            </a:r>
            <a:r>
              <a:rPr lang="en-US" sz="1800" dirty="0"/>
              <a:t>:</a:t>
            </a:r>
            <a:r>
              <a:rPr lang="ru-RU" sz="1800" dirty="0"/>
              <a:t> +7 (996) 334 72-32</a:t>
            </a:r>
          </a:p>
          <a:p>
            <a:endParaRPr lang="ru-RU" sz="1800" dirty="0"/>
          </a:p>
          <a:p>
            <a:r>
              <a:rPr lang="ru-RU" sz="1800" i="1" u="sng" dirty="0"/>
              <a:t>Научный руководитель</a:t>
            </a:r>
          </a:p>
          <a:p>
            <a:r>
              <a:rPr lang="ru-RU" sz="1800" dirty="0"/>
              <a:t>Колмаков Юрий Викторович</a:t>
            </a:r>
          </a:p>
          <a:p>
            <a:r>
              <a:rPr lang="en-US" sz="1800" dirty="0"/>
              <a:t>Email: </a:t>
            </a:r>
            <a:r>
              <a:rPr lang="en-US" sz="1800" dirty="0" err="1"/>
              <a:t>kolmakovyv@tpu.ru</a:t>
            </a:r>
            <a:endParaRPr lang="ru-RU" sz="1800" dirty="0"/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4005168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Положение участка и его Геологическая характеристика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2</a:t>
            </a:fld>
            <a:endParaRPr lang="ru-RU"/>
          </a:p>
        </p:txBody>
      </p:sp>
      <p:sp>
        <p:nvSpPr>
          <p:cNvPr id="10" name="Rectangle 20">
            <a:extLst>
              <a:ext uri="{FF2B5EF4-FFF2-40B4-BE49-F238E27FC236}">
                <a16:creationId xmlns:a16="http://schemas.microsoft.com/office/drawing/2014/main" id="{46FD7218-C4C1-364A-B466-01D621BD8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ABB294-070A-514E-BC83-7324EA155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224" y="1494990"/>
            <a:ext cx="7723552" cy="52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04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9908124-1C16-B842-B6ED-F586A6766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3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F83E11-58D1-3A47-B195-F3F9E5926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26" y="-360947"/>
            <a:ext cx="7218947" cy="72189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4AA95C-629D-A245-B19A-E379C457E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921" y="1457125"/>
            <a:ext cx="5157079" cy="489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42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EF1EA96-47B4-FE4C-B0CD-6F58AE4E4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4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0F2C21-A6E3-134B-B877-DC24A293EAC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61" y="187960"/>
            <a:ext cx="3143250" cy="2824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99DE90-1527-DE47-BC0B-48EA5E77FB37}"/>
              </a:ext>
            </a:extLst>
          </p:cNvPr>
          <p:cNvSpPr txBox="1"/>
          <p:nvPr/>
        </p:nvSpPr>
        <p:spPr>
          <a:xfrm>
            <a:off x="842145" y="3059668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Рудопроявление Медное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7D0AC6-A24C-7749-9A14-0B3F9ACDDE5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115" y="3613667"/>
            <a:ext cx="2724975" cy="30270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BBAD18-172B-CE4F-8C8E-DA5FF550AE8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116" y="186934"/>
            <a:ext cx="2602300" cy="28255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8E7983-41B9-0F43-9516-490F81DB97A7}"/>
              </a:ext>
            </a:extLst>
          </p:cNvPr>
          <p:cNvSpPr txBox="1"/>
          <p:nvPr/>
        </p:nvSpPr>
        <p:spPr>
          <a:xfrm>
            <a:off x="4920905" y="3059668"/>
            <a:ext cx="339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Рудопроявление Ольховое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409397-B012-9E43-84EF-6621CC36D61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945" y="231894"/>
            <a:ext cx="2602300" cy="282550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62A09D-4F52-654D-AC12-4D814E4CDC0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060" y="3613667"/>
            <a:ext cx="2724975" cy="31470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F07157-60DE-8549-9293-9D12DDBF3A31}"/>
              </a:ext>
            </a:extLst>
          </p:cNvPr>
          <p:cNvSpPr txBox="1"/>
          <p:nvPr/>
        </p:nvSpPr>
        <p:spPr>
          <a:xfrm>
            <a:off x="8488367" y="3062038"/>
            <a:ext cx="3235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Рудопроявление Грибное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DADDBC-6624-0C48-8CBC-4951FE7FF4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45" y="3613666"/>
            <a:ext cx="3147016" cy="31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41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5C154-C8D2-D345-803A-F3EC765FB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Средние содержания золота и меди на рудопроявлениях </a:t>
            </a:r>
            <a:r>
              <a:rPr lang="ru-RU" sz="2000" dirty="0" err="1"/>
              <a:t>Понийской</a:t>
            </a:r>
            <a:r>
              <a:rPr lang="ru-RU" sz="2000" dirty="0"/>
              <a:t> площади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2D352F-68AA-6D4E-86AD-05A1A03C2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400" y="6393600"/>
            <a:ext cx="2743200" cy="365125"/>
          </a:xfrm>
        </p:spPr>
        <p:txBody>
          <a:bodyPr/>
          <a:lstStyle/>
          <a:p>
            <a:fld id="{751D432A-D135-4954-8559-2B6A9DE81B6A}" type="slidenum">
              <a:rPr lang="ru-RU" smtClean="0"/>
              <a:t>5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20148B-CD3C-804C-8C27-CA04836D817D}"/>
              </a:ext>
            </a:extLst>
          </p:cNvPr>
          <p:cNvSpPr txBox="1"/>
          <p:nvPr/>
        </p:nvSpPr>
        <p:spPr>
          <a:xfrm>
            <a:off x="1893591" y="1445254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Рудопроявление Медное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70CE2-5C7B-F342-AC89-F088F0C59688}"/>
              </a:ext>
            </a:extLst>
          </p:cNvPr>
          <p:cNvSpPr txBox="1"/>
          <p:nvPr/>
        </p:nvSpPr>
        <p:spPr>
          <a:xfrm>
            <a:off x="7396969" y="1814586"/>
            <a:ext cx="3235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Рудопроявление Грибное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539A00-936F-8B40-97BF-D549750F6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724" y="2183918"/>
            <a:ext cx="5419669" cy="35345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4CD900-F5AE-8844-A49E-A8C293147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7" y="1833269"/>
            <a:ext cx="5257801" cy="22092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72623B6-6AEA-AD4A-91A8-3A0F5F56E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042549"/>
            <a:ext cx="5257801" cy="18075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914176-82E2-944E-AD56-A7926AD18F43}"/>
              </a:ext>
            </a:extLst>
          </p:cNvPr>
          <p:cNvSpPr txBox="1"/>
          <p:nvPr/>
        </p:nvSpPr>
        <p:spPr>
          <a:xfrm>
            <a:off x="1180882" y="5974830"/>
            <a:ext cx="102476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/>
              <a:t>Среднее промышленное содержание золота крупного </a:t>
            </a:r>
            <a:r>
              <a:rPr lang="ru-RU" sz="1500" dirty="0" err="1"/>
              <a:t>Малмыжского</a:t>
            </a:r>
            <a:r>
              <a:rPr lang="ru-RU" sz="1500" dirty="0"/>
              <a:t> месторождения медно-порфирового типа – 0,2 г</a:t>
            </a:r>
            <a:r>
              <a:rPr lang="en-US" sz="1500" dirty="0"/>
              <a:t>/</a:t>
            </a:r>
            <a:r>
              <a:rPr lang="ru-RU" sz="1500" dirty="0"/>
              <a:t>т </a:t>
            </a:r>
          </a:p>
        </p:txBody>
      </p:sp>
    </p:spTree>
    <p:extLst>
      <p:ext uri="{BB962C8B-B14F-4D97-AF65-F5344CB8AC3E}">
        <p14:creationId xmlns:p14="http://schemas.microsoft.com/office/powerpoint/2010/main" val="126574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68AF5-615D-8044-B819-C59967C41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Анализ аномалий магнитного поля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25D682-6F64-FC48-8053-1963902E5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711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DC17A5D-6AA5-024C-828F-8E8F9E0E33E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48" y="292608"/>
            <a:ext cx="11572504" cy="63398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2D352F-68AA-6D4E-86AD-05A1A03C2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393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68AF5-615D-8044-B819-C59967C41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/>
              <a:t>Анализ данных геофизических исследований скважин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25D682-6F64-FC48-8053-1963902E5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603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2C6288-CB03-CC4A-94C8-CFE89C3E4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18" y="136525"/>
            <a:ext cx="11773764" cy="6633549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2D352F-68AA-6D4E-86AD-05A1A03C2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1623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ПУ2022">
      <a:dk1>
        <a:sysClr val="windowText" lastClr="000000"/>
      </a:dk1>
      <a:lt1>
        <a:sysClr val="window" lastClr="FFFFFF"/>
      </a:lt1>
      <a:dk2>
        <a:srgbClr val="6C6D6C"/>
      </a:dk2>
      <a:lt2>
        <a:srgbClr val="E7E6E6"/>
      </a:lt2>
      <a:accent1>
        <a:srgbClr val="6B6C6B"/>
      </a:accent1>
      <a:accent2>
        <a:srgbClr val="28BE46"/>
      </a:accent2>
      <a:accent3>
        <a:srgbClr val="FF4460"/>
      </a:accent3>
      <a:accent4>
        <a:srgbClr val="FFB600"/>
      </a:accent4>
      <a:accent5>
        <a:srgbClr val="6573FF"/>
      </a:accent5>
      <a:accent6>
        <a:srgbClr val="76B729"/>
      </a:accent6>
      <a:hlink>
        <a:srgbClr val="00B0F0"/>
      </a:hlink>
      <a:folHlink>
        <a:srgbClr val="0082B0"/>
      </a:folHlink>
    </a:clrScheme>
    <a:fontScheme name="ТПУ202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ПУ Бумага 2022" id="{55A60C95-F522-4BAC-9770-FCA24AF08DF3}" vid="{57619226-B091-43B9-B026-5A27E7D46D1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ШАБЛОН_ТПУ_бумага_2022</Template>
  <TotalTime>4385</TotalTime>
  <Words>141</Words>
  <Application>Microsoft Macintosh PowerPoint</Application>
  <PresentationFormat>Широкоэкранный</PresentationFormat>
  <Paragraphs>37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Verdana</vt:lpstr>
      <vt:lpstr>Wingdings</vt:lpstr>
      <vt:lpstr>Тема Office</vt:lpstr>
      <vt:lpstr>Презентация PowerPoint</vt:lpstr>
      <vt:lpstr>Положение участка и его Геологическая характеристика</vt:lpstr>
      <vt:lpstr>Презентация PowerPoint</vt:lpstr>
      <vt:lpstr>Презентация PowerPoint</vt:lpstr>
      <vt:lpstr>Средние содержания золота и меди на рудопроявлениях Понийской площади</vt:lpstr>
      <vt:lpstr>Анализ аномалий магнитного поля</vt:lpstr>
      <vt:lpstr>Презентация PowerPoint</vt:lpstr>
      <vt:lpstr>Анализ данных геофизических исследований скважин </vt:lpstr>
      <vt:lpstr>Презентация PowerPoint</vt:lpstr>
      <vt:lpstr>Презентация PowerPoint</vt:lpstr>
      <vt:lpstr>Рекомендация на проведение наземной гамма-спектрометрии</vt:lpstr>
      <vt:lpstr>Спасибо за внимание</vt:lpstr>
    </vt:vector>
  </TitlesOfParts>
  <Company>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Сычевская Ольга Витальевна</dc:creator>
  <cp:lastModifiedBy>Microsoft Office User</cp:lastModifiedBy>
  <cp:revision>50</cp:revision>
  <cp:lastPrinted>2021-08-02T01:21:27Z</cp:lastPrinted>
  <dcterms:created xsi:type="dcterms:W3CDTF">2022-09-15T08:49:06Z</dcterms:created>
  <dcterms:modified xsi:type="dcterms:W3CDTF">2023-03-17T11:55:58Z</dcterms:modified>
</cp:coreProperties>
</file>